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7"/>
  </p:notesMasterIdLst>
  <p:sldIdLst>
    <p:sldId id="256" r:id="rId2"/>
    <p:sldId id="257" r:id="rId3"/>
    <p:sldId id="258" r:id="rId4"/>
    <p:sldId id="259" r:id="rId5"/>
    <p:sldId id="260" r:id="rId6"/>
  </p:sldIdLst>
  <p:sldSz cx="9144000" cy="5143500" type="screen16x9"/>
  <p:notesSz cx="6858000" cy="9144000"/>
  <p:embeddedFontLst>
    <p:embeddedFont>
      <p:font typeface="Lato" panose="020B0604020202020204" charset="0"/>
      <p:regular r:id="rId8"/>
      <p:bold r:id="rId9"/>
      <p:italic r:id="rId10"/>
      <p:boldItalic r:id="rId11"/>
    </p:embeddedFont>
    <p:embeddedFont>
      <p:font typeface="Roboto" panose="020B0604020202020204" charset="0"/>
      <p:regular r:id="rId12"/>
      <p:bold r:id="rId13"/>
      <p:italic r:id="rId14"/>
      <p:boldItalic r:id="rId15"/>
    </p:embeddedFont>
    <p:embeddedFont>
      <p:font typeface="Raleway" panose="020B0604020202020204" charset="0"/>
      <p:regular r:id="rId16"/>
      <p:bold r:id="rId17"/>
      <p:italic r:id="rId18"/>
      <p:boldItalic r:id="rId19"/>
    </p:embeddedFont>
    <p:embeddedFont>
      <p:font typeface="Calibri" panose="020F0502020204030204" pitchFamily="34" charset="0"/>
      <p:regular r:id="rId20"/>
      <p:bold r:id="rId21"/>
      <p:italic r:id="rId22"/>
      <p:boldItalic r:id="rId23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6" d="100"/>
          <a:sy n="86" d="100"/>
        </p:scale>
        <p:origin x="720" y="52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1.fntdata"/><Relationship Id="rId13" Type="http://schemas.openxmlformats.org/officeDocument/2006/relationships/font" Target="fonts/font6.fntdata"/><Relationship Id="rId18" Type="http://schemas.openxmlformats.org/officeDocument/2006/relationships/font" Target="fonts/font11.fntdata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font" Target="fonts/font14.fntdata"/><Relationship Id="rId7" Type="http://schemas.openxmlformats.org/officeDocument/2006/relationships/notesMaster" Target="notesMasters/notesMaster1.xml"/><Relationship Id="rId12" Type="http://schemas.openxmlformats.org/officeDocument/2006/relationships/font" Target="fonts/font5.fntdata"/><Relationship Id="rId17" Type="http://schemas.openxmlformats.org/officeDocument/2006/relationships/font" Target="fonts/font10.fntdata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font" Target="fonts/font9.fntdata"/><Relationship Id="rId20" Type="http://schemas.openxmlformats.org/officeDocument/2006/relationships/font" Target="fonts/font13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4.fntdata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font" Target="fonts/font8.fntdata"/><Relationship Id="rId23" Type="http://schemas.openxmlformats.org/officeDocument/2006/relationships/font" Target="fonts/font16.fntdata"/><Relationship Id="rId10" Type="http://schemas.openxmlformats.org/officeDocument/2006/relationships/font" Target="fonts/font3.fntdata"/><Relationship Id="rId19" Type="http://schemas.openxmlformats.org/officeDocument/2006/relationships/font" Target="fonts/font12.fntdata"/><Relationship Id="rId4" Type="http://schemas.openxmlformats.org/officeDocument/2006/relationships/slide" Target="slides/slide3.xml"/><Relationship Id="rId9" Type="http://schemas.openxmlformats.org/officeDocument/2006/relationships/font" Target="fonts/font2.fntdata"/><Relationship Id="rId14" Type="http://schemas.openxmlformats.org/officeDocument/2006/relationships/font" Target="fonts/font7.fntdata"/><Relationship Id="rId22" Type="http://schemas.openxmlformats.org/officeDocument/2006/relationships/font" Target="fonts/font15.fntdata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5" name="Google Shape;65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g9a220f6eb1_0_23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2" name="Google Shape;72;g9a220f6eb1_0_23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g9a220f6eb1_0_24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1" name="Google Shape;81;g9a220f6eb1_0_24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g9a220f6eb1_0_25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9" name="Google Shape;89;g9a220f6eb1_0_25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g9a220f6eb1_0_26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6" name="Google Shape;96;g9a220f6eb1_0_26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 flipH="1">
            <a:off x="8246400" y="4245925"/>
            <a:ext cx="897600" cy="897600"/>
          </a:xfrm>
          <a:prstGeom prst="rtTriangl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" name="Google Shape;11;p2"/>
          <p:cNvSpPr/>
          <p:nvPr/>
        </p:nvSpPr>
        <p:spPr>
          <a:xfrm flipH="1">
            <a:off x="8246400" y="4245875"/>
            <a:ext cx="897600" cy="897600"/>
          </a:xfrm>
          <a:prstGeom prst="round1Rect">
            <a:avLst>
              <a:gd name="adj" fmla="val 16667"/>
            </a:avLst>
          </a:prstGeom>
          <a:solidFill>
            <a:schemeClr val="lt1">
              <a:alpha val="6808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ctrTitle"/>
          </p:nvPr>
        </p:nvSpPr>
        <p:spPr>
          <a:xfrm>
            <a:off x="390525" y="1819275"/>
            <a:ext cx="8222100" cy="933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13" name="Google Shape;13;p2"/>
          <p:cNvSpPr txBox="1">
            <a:spLocks noGrp="1"/>
          </p:cNvSpPr>
          <p:nvPr>
            <p:ph type="subTitle" idx="1"/>
          </p:nvPr>
        </p:nvSpPr>
        <p:spPr>
          <a:xfrm>
            <a:off x="390525" y="2789130"/>
            <a:ext cx="8222100" cy="432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>
                <a:solidFill>
                  <a:schemeClr val="lt1"/>
                </a:solidFill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4" name="Google Shape;14;p2"/>
          <p:cNvSpPr txBox="1">
            <a:spLocks noGrp="1"/>
          </p:cNvSpPr>
          <p:nvPr>
            <p:ph type="sldNum" idx="12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bg>
      <p:bgPr>
        <a:solidFill>
          <a:schemeClr val="accent4"/>
        </a:solidFill>
        <a:effectLst/>
      </p:bgPr>
    </p:bg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11"/>
          <p:cNvSpPr txBox="1">
            <a:spLocks noGrp="1"/>
          </p:cNvSpPr>
          <p:nvPr>
            <p:ph type="title" hasCustomPrompt="1"/>
          </p:nvPr>
        </p:nvSpPr>
        <p:spPr>
          <a:xfrm>
            <a:off x="475500" y="1258525"/>
            <a:ext cx="82221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59" name="Google Shape;59;p11"/>
          <p:cNvSpPr txBox="1">
            <a:spLocks noGrp="1"/>
          </p:cNvSpPr>
          <p:nvPr>
            <p:ph type="body" idx="1"/>
          </p:nvPr>
        </p:nvSpPr>
        <p:spPr>
          <a:xfrm>
            <a:off x="475500" y="3304625"/>
            <a:ext cx="82221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60" name="Google Shape;60;p11"/>
          <p:cNvSpPr txBox="1">
            <a:spLocks noGrp="1"/>
          </p:cNvSpPr>
          <p:nvPr>
            <p:ph type="sldNum" idx="12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solidFill>
          <a:schemeClr val="accent4"/>
        </a:solidFill>
        <a:effectLst/>
      </p:bgPr>
    </p:bg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2"/>
          <p:cNvSpPr txBox="1">
            <a:spLocks noGrp="1"/>
          </p:cNvSpPr>
          <p:nvPr>
            <p:ph type="sldNum" idx="12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3"/>
          <p:cNvSpPr txBox="1">
            <a:spLocks noGrp="1"/>
          </p:cNvSpPr>
          <p:nvPr>
            <p:ph type="title"/>
          </p:nvPr>
        </p:nvSpPr>
        <p:spPr>
          <a:xfrm>
            <a:off x="460950" y="2065350"/>
            <a:ext cx="8222100" cy="1012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17" name="Google Shape;17;p3"/>
          <p:cNvSpPr txBox="1">
            <a:spLocks noGrp="1"/>
          </p:cNvSpPr>
          <p:nvPr>
            <p:ph type="sldNum" idx="12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19;p4"/>
          <p:cNvSpPr/>
          <p:nvPr/>
        </p:nvSpPr>
        <p:spPr>
          <a:xfrm rot="10800000" flipH="1">
            <a:off x="0" y="1686000"/>
            <a:ext cx="9144000" cy="34575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" name="Google Shape;20;p4"/>
          <p:cNvSpPr/>
          <p:nvPr/>
        </p:nvSpPr>
        <p:spPr>
          <a:xfrm>
            <a:off x="0" y="1686000"/>
            <a:ext cx="9144000" cy="108600"/>
          </a:xfrm>
          <a:prstGeom prst="rect">
            <a:avLst/>
          </a:prstGeom>
          <a:gradFill>
            <a:gsLst>
              <a:gs pos="0">
                <a:srgbClr val="F9F9F9"/>
              </a:gs>
              <a:gs pos="36000">
                <a:srgbClr val="F9F9F9"/>
              </a:gs>
              <a:gs pos="80000">
                <a:srgbClr val="DEDEDE"/>
              </a:gs>
              <a:gs pos="100000">
                <a:srgbClr val="999999"/>
              </a:gs>
            </a:gsLst>
            <a:lin ang="16200038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" name="Google Shape;21;p4"/>
          <p:cNvSpPr txBox="1">
            <a:spLocks noGrp="1"/>
          </p:cNvSpPr>
          <p:nvPr>
            <p:ph type="title"/>
          </p:nvPr>
        </p:nvSpPr>
        <p:spPr>
          <a:xfrm>
            <a:off x="471900" y="738725"/>
            <a:ext cx="8222100" cy="767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4"/>
          <p:cNvSpPr txBox="1">
            <a:spLocks noGrp="1"/>
          </p:cNvSpPr>
          <p:nvPr>
            <p:ph type="body" idx="1"/>
          </p:nvPr>
        </p:nvSpPr>
        <p:spPr>
          <a:xfrm>
            <a:off x="471900" y="1919075"/>
            <a:ext cx="8222100" cy="2710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23" name="Google Shape;23;p4"/>
          <p:cNvSpPr txBox="1">
            <a:spLocks noGrp="1"/>
          </p:cNvSpPr>
          <p:nvPr>
            <p:ph type="sldNum" idx="12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5"/>
          <p:cNvSpPr/>
          <p:nvPr/>
        </p:nvSpPr>
        <p:spPr>
          <a:xfrm rot="10800000" flipH="1">
            <a:off x="0" y="1686000"/>
            <a:ext cx="9144000" cy="34575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" name="Google Shape;26;p5"/>
          <p:cNvSpPr/>
          <p:nvPr/>
        </p:nvSpPr>
        <p:spPr>
          <a:xfrm>
            <a:off x="0" y="1686000"/>
            <a:ext cx="9144000" cy="108600"/>
          </a:xfrm>
          <a:prstGeom prst="rect">
            <a:avLst/>
          </a:prstGeom>
          <a:gradFill>
            <a:gsLst>
              <a:gs pos="0">
                <a:srgbClr val="F9F9F9"/>
              </a:gs>
              <a:gs pos="36000">
                <a:srgbClr val="F9F9F9"/>
              </a:gs>
              <a:gs pos="80000">
                <a:srgbClr val="DEDEDE"/>
              </a:gs>
              <a:gs pos="100000">
                <a:srgbClr val="999999"/>
              </a:gs>
            </a:gsLst>
            <a:lin ang="16200038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" name="Google Shape;27;p5"/>
          <p:cNvSpPr txBox="1">
            <a:spLocks noGrp="1"/>
          </p:cNvSpPr>
          <p:nvPr>
            <p:ph type="title"/>
          </p:nvPr>
        </p:nvSpPr>
        <p:spPr>
          <a:xfrm>
            <a:off x="471900" y="738725"/>
            <a:ext cx="8222100" cy="767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>
            <a:endParaRPr/>
          </a:p>
        </p:txBody>
      </p:sp>
      <p:sp>
        <p:nvSpPr>
          <p:cNvPr id="28" name="Google Shape;28;p5"/>
          <p:cNvSpPr txBox="1">
            <a:spLocks noGrp="1"/>
          </p:cNvSpPr>
          <p:nvPr>
            <p:ph type="body" idx="1"/>
          </p:nvPr>
        </p:nvSpPr>
        <p:spPr>
          <a:xfrm>
            <a:off x="471900" y="1919075"/>
            <a:ext cx="3999900" cy="2710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9" name="Google Shape;29;p5"/>
          <p:cNvSpPr txBox="1">
            <a:spLocks noGrp="1"/>
          </p:cNvSpPr>
          <p:nvPr>
            <p:ph type="body" idx="2"/>
          </p:nvPr>
        </p:nvSpPr>
        <p:spPr>
          <a:xfrm>
            <a:off x="4694250" y="1919075"/>
            <a:ext cx="3999900" cy="2710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0" name="Google Shape;30;p5"/>
          <p:cNvSpPr txBox="1">
            <a:spLocks noGrp="1"/>
          </p:cNvSpPr>
          <p:nvPr>
            <p:ph type="sldNum" idx="12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6"/>
          <p:cNvSpPr/>
          <p:nvPr/>
        </p:nvSpPr>
        <p:spPr>
          <a:xfrm rot="10800000" flipH="1">
            <a:off x="0" y="656400"/>
            <a:ext cx="9144000" cy="44871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" name="Google Shape;33;p6"/>
          <p:cNvSpPr/>
          <p:nvPr/>
        </p:nvSpPr>
        <p:spPr>
          <a:xfrm>
            <a:off x="0" y="656350"/>
            <a:ext cx="9144000" cy="108600"/>
          </a:xfrm>
          <a:prstGeom prst="rect">
            <a:avLst/>
          </a:prstGeom>
          <a:gradFill>
            <a:gsLst>
              <a:gs pos="0">
                <a:srgbClr val="F9F9F9"/>
              </a:gs>
              <a:gs pos="36000">
                <a:srgbClr val="F9F9F9"/>
              </a:gs>
              <a:gs pos="80000">
                <a:srgbClr val="DEDEDE"/>
              </a:gs>
              <a:gs pos="100000">
                <a:srgbClr val="999999"/>
              </a:gs>
            </a:gsLst>
            <a:lin ang="16200038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" name="Google Shape;34;p6"/>
          <p:cNvSpPr txBox="1">
            <a:spLocks noGrp="1"/>
          </p:cNvSpPr>
          <p:nvPr>
            <p:ph type="title"/>
          </p:nvPr>
        </p:nvSpPr>
        <p:spPr>
          <a:xfrm>
            <a:off x="98250" y="16350"/>
            <a:ext cx="8826600" cy="60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1pPr>
            <a:lvl2pPr lvl="1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sp>
        <p:nvSpPr>
          <p:cNvPr id="35" name="Google Shape;35;p6"/>
          <p:cNvSpPr txBox="1">
            <a:spLocks noGrp="1"/>
          </p:cNvSpPr>
          <p:nvPr>
            <p:ph type="sldNum" idx="12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7"/>
          <p:cNvSpPr txBox="1"/>
          <p:nvPr/>
        </p:nvSpPr>
        <p:spPr>
          <a:xfrm rot="10800000" flipH="1">
            <a:off x="3276600" y="25"/>
            <a:ext cx="5867400" cy="51435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" name="Google Shape;38;p7"/>
          <p:cNvSpPr/>
          <p:nvPr/>
        </p:nvSpPr>
        <p:spPr>
          <a:xfrm rot="-5400000">
            <a:off x="759150" y="2517450"/>
            <a:ext cx="5143500" cy="108600"/>
          </a:xfrm>
          <a:prstGeom prst="rect">
            <a:avLst/>
          </a:prstGeom>
          <a:gradFill>
            <a:gsLst>
              <a:gs pos="0">
                <a:srgbClr val="F9F9F9"/>
              </a:gs>
              <a:gs pos="36000">
                <a:srgbClr val="F9F9F9"/>
              </a:gs>
              <a:gs pos="80000">
                <a:srgbClr val="DEDEDE"/>
              </a:gs>
              <a:gs pos="100000">
                <a:srgbClr val="999999"/>
              </a:gs>
            </a:gsLst>
            <a:lin ang="16200038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" name="Google Shape;39;p7"/>
          <p:cNvSpPr txBox="1">
            <a:spLocks noGrp="1"/>
          </p:cNvSpPr>
          <p:nvPr>
            <p:ph type="title"/>
          </p:nvPr>
        </p:nvSpPr>
        <p:spPr>
          <a:xfrm>
            <a:off x="226078" y="357800"/>
            <a:ext cx="2808000" cy="953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40" name="Google Shape;40;p7"/>
          <p:cNvSpPr txBox="1">
            <a:spLocks noGrp="1"/>
          </p:cNvSpPr>
          <p:nvPr>
            <p:ph type="body" idx="1"/>
          </p:nvPr>
        </p:nvSpPr>
        <p:spPr>
          <a:xfrm>
            <a:off x="226075" y="1465800"/>
            <a:ext cx="2808000" cy="3163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●"/>
              <a:defRPr sz="1200">
                <a:solidFill>
                  <a:schemeClr val="lt1"/>
                </a:solidFill>
              </a:defRPr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200"/>
              <a:buChar char="○"/>
              <a:defRPr sz="1200">
                <a:solidFill>
                  <a:schemeClr val="lt1"/>
                </a:solidFill>
              </a:defRPr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200"/>
              <a:buChar char="■"/>
              <a:defRPr sz="1200">
                <a:solidFill>
                  <a:schemeClr val="lt1"/>
                </a:solidFill>
              </a:defRPr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200"/>
              <a:buChar char="●"/>
              <a:defRPr sz="1200">
                <a:solidFill>
                  <a:schemeClr val="lt1"/>
                </a:solidFill>
              </a:defRPr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200"/>
              <a:buChar char="○"/>
              <a:defRPr sz="1200">
                <a:solidFill>
                  <a:schemeClr val="lt1"/>
                </a:solidFill>
              </a:defRPr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200"/>
              <a:buChar char="■"/>
              <a:defRPr sz="1200">
                <a:solidFill>
                  <a:schemeClr val="lt1"/>
                </a:solidFill>
              </a:defRPr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200"/>
              <a:buChar char="●"/>
              <a:defRPr sz="1200">
                <a:solidFill>
                  <a:schemeClr val="lt1"/>
                </a:solidFill>
              </a:defRPr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200"/>
              <a:buChar char="○"/>
              <a:defRPr sz="1200">
                <a:solidFill>
                  <a:schemeClr val="lt1"/>
                </a:solidFill>
              </a:defRPr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Clr>
                <a:schemeClr val="lt1"/>
              </a:buClr>
              <a:buSzPts val="1200"/>
              <a:buChar char="■"/>
              <a:defRPr sz="12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41" name="Google Shape;41;p7"/>
          <p:cNvSpPr txBox="1">
            <a:spLocks noGrp="1"/>
          </p:cNvSpPr>
          <p:nvPr>
            <p:ph type="sldNum" idx="12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8"/>
          <p:cNvSpPr txBox="1">
            <a:spLocks noGrp="1"/>
          </p:cNvSpPr>
          <p:nvPr>
            <p:ph type="title"/>
          </p:nvPr>
        </p:nvSpPr>
        <p:spPr>
          <a:xfrm>
            <a:off x="490250" y="488250"/>
            <a:ext cx="62271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endParaRPr/>
          </a:p>
        </p:txBody>
      </p:sp>
      <p:sp>
        <p:nvSpPr>
          <p:cNvPr id="44" name="Google Shape;44;p8"/>
          <p:cNvSpPr txBox="1">
            <a:spLocks noGrp="1"/>
          </p:cNvSpPr>
          <p:nvPr>
            <p:ph type="sldNum" idx="12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9"/>
          <p:cNvSpPr/>
          <p:nvPr/>
        </p:nvSpPr>
        <p:spPr>
          <a:xfrm flipH="1">
            <a:off x="0" y="0"/>
            <a:ext cx="4572000" cy="51435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7" name="Google Shape;47;p9"/>
          <p:cNvSpPr/>
          <p:nvPr/>
        </p:nvSpPr>
        <p:spPr>
          <a:xfrm rot="5400000">
            <a:off x="1946425" y="2517750"/>
            <a:ext cx="5142900" cy="108600"/>
          </a:xfrm>
          <a:prstGeom prst="rect">
            <a:avLst/>
          </a:prstGeom>
          <a:gradFill>
            <a:gsLst>
              <a:gs pos="0">
                <a:srgbClr val="F9F9F9"/>
              </a:gs>
              <a:gs pos="36000">
                <a:srgbClr val="F9F9F9"/>
              </a:gs>
              <a:gs pos="80000">
                <a:srgbClr val="DEDEDE"/>
              </a:gs>
              <a:gs pos="100000">
                <a:srgbClr val="999999"/>
              </a:gs>
            </a:gsLst>
            <a:lin ang="16200038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48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49" name="Google Shape;49;p9"/>
          <p:cNvSpPr txBox="1">
            <a:spLocks noGrp="1"/>
          </p:cNvSpPr>
          <p:nvPr>
            <p:ph type="subTitle" idx="1"/>
          </p:nvPr>
        </p:nvSpPr>
        <p:spPr>
          <a:xfrm>
            <a:off x="265500" y="2779467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50" name="Google Shape;50;p9"/>
          <p:cNvSpPr txBox="1">
            <a:spLocks noGrp="1"/>
          </p:cNvSpPr>
          <p:nvPr>
            <p:ph type="body" idx="2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●"/>
              <a:defRPr>
                <a:solidFill>
                  <a:schemeClr val="lt1"/>
                </a:solidFill>
              </a:defRPr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51" name="Google Shape;51;p9"/>
          <p:cNvSpPr txBox="1">
            <a:spLocks noGrp="1"/>
          </p:cNvSpPr>
          <p:nvPr>
            <p:ph type="sldNum" idx="12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10"/>
          <p:cNvSpPr txBox="1"/>
          <p:nvPr/>
        </p:nvSpPr>
        <p:spPr>
          <a:xfrm rot="10800000" flipH="1">
            <a:off x="0" y="0"/>
            <a:ext cx="9144000" cy="46959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54;p10"/>
          <p:cNvSpPr/>
          <p:nvPr/>
        </p:nvSpPr>
        <p:spPr>
          <a:xfrm rot="10800000" flipH="1">
            <a:off x="0" y="4622725"/>
            <a:ext cx="9144000" cy="74100"/>
          </a:xfrm>
          <a:prstGeom prst="rect">
            <a:avLst/>
          </a:prstGeom>
          <a:gradFill>
            <a:gsLst>
              <a:gs pos="0">
                <a:srgbClr val="F9F9F9"/>
              </a:gs>
              <a:gs pos="36000">
                <a:srgbClr val="F9F9F9"/>
              </a:gs>
              <a:gs pos="80000">
                <a:srgbClr val="DEDEDE"/>
              </a:gs>
              <a:gs pos="100000">
                <a:srgbClr val="999999"/>
              </a:gs>
            </a:gsLst>
            <a:lin ang="16200038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55;p10"/>
          <p:cNvSpPr txBox="1">
            <a:spLocks noGrp="1"/>
          </p:cNvSpPr>
          <p:nvPr>
            <p:ph type="body" idx="1"/>
          </p:nvPr>
        </p:nvSpPr>
        <p:spPr>
          <a:xfrm>
            <a:off x="57150" y="4696825"/>
            <a:ext cx="8382000" cy="446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>
                <a:solidFill>
                  <a:schemeClr val="lt1"/>
                </a:solidFill>
              </a:defRPr>
            </a:lvl1pPr>
          </a:lstStyle>
          <a:p>
            <a:endParaRPr/>
          </a:p>
        </p:txBody>
      </p:sp>
      <p:sp>
        <p:nvSpPr>
          <p:cNvPr id="56" name="Google Shape;56;p10"/>
          <p:cNvSpPr txBox="1">
            <a:spLocks noGrp="1"/>
          </p:cNvSpPr>
          <p:nvPr>
            <p:ph type="sldNum" idx="12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material">
    <p:bg>
      <p:bgPr>
        <a:solidFill>
          <a:schemeClr val="dk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471900" y="738725"/>
            <a:ext cx="8222100" cy="76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Roboto"/>
              <a:buNone/>
              <a:defRPr sz="3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Roboto"/>
              <a:buNone/>
              <a:defRPr sz="3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Roboto"/>
              <a:buNone/>
              <a:defRPr sz="3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Roboto"/>
              <a:buNone/>
              <a:defRPr sz="3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Roboto"/>
              <a:buNone/>
              <a:defRPr sz="3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Roboto"/>
              <a:buNone/>
              <a:defRPr sz="3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Roboto"/>
              <a:buNone/>
              <a:defRPr sz="3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Roboto"/>
              <a:buNone/>
              <a:defRPr sz="3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Roboto"/>
              <a:buNone/>
              <a:defRPr sz="3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471900" y="1919075"/>
            <a:ext cx="8222100" cy="271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Roboto"/>
              <a:buChar char="●"/>
              <a:defRPr sz="18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Roboto"/>
              <a:buChar char="○"/>
              <a:defRPr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Roboto"/>
              <a:buChar char="■"/>
              <a:defRPr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Roboto"/>
              <a:buChar char="●"/>
              <a:defRPr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Roboto"/>
              <a:buChar char="○"/>
              <a:defRPr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Roboto"/>
              <a:buChar char="■"/>
              <a:defRPr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Roboto"/>
              <a:buChar char="●"/>
              <a:defRPr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Roboto"/>
              <a:buChar char="○"/>
              <a:defRPr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lt2"/>
              </a:buClr>
              <a:buSzPts val="1400"/>
              <a:buFont typeface="Roboto"/>
              <a:buChar char="■"/>
              <a:defRPr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0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algn="r">
              <a:buNone/>
              <a:defRPr sz="10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 algn="r">
              <a:buNone/>
              <a:defRPr sz="10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 algn="r">
              <a:buNone/>
              <a:defRPr sz="10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 algn="r">
              <a:buNone/>
              <a:defRPr sz="10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 algn="r">
              <a:buNone/>
              <a:defRPr sz="10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 algn="r">
              <a:buNone/>
              <a:defRPr sz="10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 algn="r">
              <a:buNone/>
              <a:defRPr sz="10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 algn="r">
              <a:buNone/>
              <a:defRPr sz="10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7" name="Google Shape;67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275550" y="1634650"/>
            <a:ext cx="4962800" cy="3508855"/>
          </a:xfrm>
          <a:prstGeom prst="rect">
            <a:avLst/>
          </a:prstGeom>
          <a:noFill/>
          <a:ln>
            <a:noFill/>
          </a:ln>
        </p:spPr>
      </p:pic>
      <p:pic>
        <p:nvPicPr>
          <p:cNvPr id="68" name="Google Shape;68;p1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67725" y="259575"/>
            <a:ext cx="3741125" cy="3741125"/>
          </a:xfrm>
          <a:prstGeom prst="rect">
            <a:avLst/>
          </a:prstGeom>
          <a:noFill/>
          <a:ln>
            <a:noFill/>
          </a:ln>
        </p:spPr>
      </p:pic>
      <p:sp>
        <p:nvSpPr>
          <p:cNvPr id="69" name="Google Shape;69;p13"/>
          <p:cNvSpPr txBox="1"/>
          <p:nvPr/>
        </p:nvSpPr>
        <p:spPr>
          <a:xfrm>
            <a:off x="3908850" y="367375"/>
            <a:ext cx="5398500" cy="62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200" b="1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Perth Amboy High School Main Campus</a:t>
            </a:r>
            <a:endParaRPr sz="2200" b="1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200" b="1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2020-2021 School Year</a:t>
            </a:r>
            <a:endParaRPr sz="2200" b="1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14"/>
          <p:cNvSpPr txBox="1">
            <a:spLocks noGrp="1"/>
          </p:cNvSpPr>
          <p:nvPr>
            <p:ph type="title"/>
          </p:nvPr>
        </p:nvSpPr>
        <p:spPr>
          <a:xfrm>
            <a:off x="471900" y="738725"/>
            <a:ext cx="8222100" cy="767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/>
              <a:t>About Ms. Landi:</a:t>
            </a:r>
            <a:endParaRPr b="1"/>
          </a:p>
        </p:txBody>
      </p:sp>
      <p:sp>
        <p:nvSpPr>
          <p:cNvPr id="75" name="Google Shape;75;p14"/>
          <p:cNvSpPr txBox="1">
            <a:spLocks noGrp="1"/>
          </p:cNvSpPr>
          <p:nvPr>
            <p:ph type="body" idx="1"/>
          </p:nvPr>
        </p:nvSpPr>
        <p:spPr>
          <a:xfrm>
            <a:off x="3138300" y="1628200"/>
            <a:ext cx="5555700" cy="2710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36550" algn="l" rtl="0">
              <a:lnSpc>
                <a:spcPct val="200000"/>
              </a:lnSpc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Calibri"/>
              <a:buChar char="❏"/>
            </a:pPr>
            <a:r>
              <a:rPr lang="en" sz="17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English Teacher of Students with Disabilities</a:t>
            </a:r>
            <a:endParaRPr sz="17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3655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Calibri"/>
              <a:buChar char="❏"/>
            </a:pPr>
            <a:r>
              <a:rPr lang="en" sz="17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Kean University graduate</a:t>
            </a:r>
            <a:endParaRPr sz="17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3655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Calibri"/>
              <a:buChar char="❏"/>
            </a:pPr>
            <a:r>
              <a:rPr lang="en" sz="17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English Teacher for 11 years</a:t>
            </a:r>
            <a:endParaRPr sz="17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3655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Lato"/>
              <a:buChar char="❏"/>
            </a:pPr>
            <a:r>
              <a:rPr lang="en" sz="17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9th year at Perth Amboy High School</a:t>
            </a:r>
            <a:endParaRPr sz="17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3655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Lato"/>
              <a:buChar char="❏"/>
            </a:pPr>
            <a:r>
              <a:rPr lang="en" sz="17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Worked as the Sophomore Junior </a:t>
            </a:r>
            <a:r>
              <a:rPr lang="en" sz="1700" b="1">
                <a:solidFill>
                  <a:srgbClr val="9900FF"/>
                </a:solidFill>
                <a:latin typeface="Calibri"/>
                <a:ea typeface="Calibri"/>
                <a:cs typeface="Calibri"/>
                <a:sym typeface="Calibri"/>
              </a:rPr>
              <a:t>Class of 2021</a:t>
            </a:r>
            <a:r>
              <a:rPr lang="en" sz="17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Advisor</a:t>
            </a:r>
            <a:endParaRPr sz="17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3655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Calibri"/>
              <a:buChar char="❏"/>
            </a:pPr>
            <a:r>
              <a:rPr lang="en" sz="17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Working on my Masters Degree at Kean University</a:t>
            </a:r>
            <a:endParaRPr sz="1400"/>
          </a:p>
        </p:txBody>
      </p:sp>
      <p:pic>
        <p:nvPicPr>
          <p:cNvPr id="76" name="Google Shape;76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6475" y="1519100"/>
            <a:ext cx="2105312" cy="2105312"/>
          </a:xfrm>
          <a:prstGeom prst="rect">
            <a:avLst/>
          </a:prstGeom>
          <a:noFill/>
          <a:ln>
            <a:noFill/>
          </a:ln>
        </p:spPr>
      </p:pic>
      <p:sp>
        <p:nvSpPr>
          <p:cNvPr id="77" name="Google Shape;77;p14"/>
          <p:cNvSpPr txBox="1"/>
          <p:nvPr/>
        </p:nvSpPr>
        <p:spPr>
          <a:xfrm>
            <a:off x="106475" y="3879175"/>
            <a:ext cx="3000000" cy="59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200" b="1">
                <a:latin typeface="Lato"/>
                <a:ea typeface="Lato"/>
                <a:cs typeface="Lato"/>
                <a:sym typeface="Lato"/>
              </a:rPr>
              <a:t>tinalandi@paps.net</a:t>
            </a:r>
            <a:endParaRPr sz="2200" b="1"/>
          </a:p>
        </p:txBody>
      </p:sp>
      <p:pic>
        <p:nvPicPr>
          <p:cNvPr id="78" name="Google Shape;78;p1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545500" y="295050"/>
            <a:ext cx="1333150" cy="13331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15"/>
          <p:cNvSpPr txBox="1">
            <a:spLocks noGrp="1"/>
          </p:cNvSpPr>
          <p:nvPr>
            <p:ph type="title"/>
          </p:nvPr>
        </p:nvSpPr>
        <p:spPr>
          <a:xfrm>
            <a:off x="471900" y="738725"/>
            <a:ext cx="8222100" cy="767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 b="1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rPr>
              <a:t>English II Syllabus (Grade 10)</a:t>
            </a:r>
            <a:endParaRPr>
              <a:solidFill>
                <a:srgbClr val="FFFFFF"/>
              </a:solidFill>
            </a:endParaRPr>
          </a:p>
        </p:txBody>
      </p:sp>
      <p:sp>
        <p:nvSpPr>
          <p:cNvPr id="84" name="Google Shape;84;p15"/>
          <p:cNvSpPr txBox="1">
            <a:spLocks noGrp="1"/>
          </p:cNvSpPr>
          <p:nvPr>
            <p:ph type="body" idx="1"/>
          </p:nvPr>
        </p:nvSpPr>
        <p:spPr>
          <a:xfrm>
            <a:off x="471900" y="1919075"/>
            <a:ext cx="5222700" cy="3224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b="1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This year we will be covering the following:</a:t>
            </a:r>
            <a:endParaRPr sz="2000" b="1">
              <a:solidFill>
                <a:srgbClr val="000000"/>
              </a:solidFill>
              <a:latin typeface="Lato"/>
              <a:ea typeface="Lato"/>
              <a:cs typeface="Lato"/>
              <a:sym typeface="Lato"/>
            </a:endParaRPr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" sz="2000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Springboard Reading Workshop</a:t>
            </a:r>
            <a:endParaRPr sz="2000">
              <a:solidFill>
                <a:srgbClr val="000000"/>
              </a:solidFill>
              <a:latin typeface="Lato"/>
              <a:ea typeface="Lato"/>
              <a:cs typeface="Lato"/>
              <a:sym typeface="Lato"/>
            </a:endParaRPr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" sz="2000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Springboard Writing Workshop </a:t>
            </a:r>
            <a:endParaRPr sz="2000">
              <a:solidFill>
                <a:srgbClr val="000000"/>
              </a:solidFill>
              <a:latin typeface="Lato"/>
              <a:ea typeface="Lato"/>
              <a:cs typeface="Lato"/>
              <a:sym typeface="Lato"/>
            </a:endParaRPr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" sz="2000" b="1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Novel Study:</a:t>
            </a:r>
            <a:r>
              <a:rPr lang="en" sz="2000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 The Great Gatsby</a:t>
            </a:r>
            <a:endParaRPr sz="2000">
              <a:solidFill>
                <a:srgbClr val="000000"/>
              </a:solidFill>
              <a:latin typeface="Lato"/>
              <a:ea typeface="Lato"/>
              <a:cs typeface="Lato"/>
              <a:sym typeface="Lato"/>
            </a:endParaRPr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r>
              <a:rPr lang="en" sz="2000" b="1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Drama Study: </a:t>
            </a:r>
            <a:r>
              <a:rPr lang="en" sz="2000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 Julius Caesar</a:t>
            </a:r>
            <a:endParaRPr sz="2000"/>
          </a:p>
        </p:txBody>
      </p:sp>
      <p:pic>
        <p:nvPicPr>
          <p:cNvPr id="85" name="Google Shape;85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439700" y="559919"/>
            <a:ext cx="1574025" cy="1569375"/>
          </a:xfrm>
          <a:prstGeom prst="rect">
            <a:avLst/>
          </a:prstGeom>
          <a:noFill/>
          <a:ln>
            <a:noFill/>
          </a:ln>
        </p:spPr>
      </p:pic>
      <p:sp>
        <p:nvSpPr>
          <p:cNvPr id="86" name="Google Shape;86;p15"/>
          <p:cNvSpPr txBox="1"/>
          <p:nvPr/>
        </p:nvSpPr>
        <p:spPr>
          <a:xfrm>
            <a:off x="5449650" y="3250875"/>
            <a:ext cx="3490200" cy="10965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 b="1">
                <a:latin typeface="Lato"/>
                <a:ea typeface="Lato"/>
                <a:cs typeface="Lato"/>
                <a:sym typeface="Lato"/>
              </a:rPr>
              <a:t>Springboard’s reading and writing programs allow the students to have a more focused instruction with practice in various crucial skills.</a:t>
            </a:r>
            <a:endParaRPr sz="2000" b="1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16"/>
          <p:cNvSpPr txBox="1">
            <a:spLocks noGrp="1"/>
          </p:cNvSpPr>
          <p:nvPr>
            <p:ph type="title"/>
          </p:nvPr>
        </p:nvSpPr>
        <p:spPr>
          <a:xfrm>
            <a:off x="471900" y="738725"/>
            <a:ext cx="8222100" cy="767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/>
              <a:t>Grading Policy</a:t>
            </a:r>
            <a:endParaRPr b="1"/>
          </a:p>
        </p:txBody>
      </p:sp>
      <p:sp>
        <p:nvSpPr>
          <p:cNvPr id="92" name="Google Shape;92;p16"/>
          <p:cNvSpPr txBox="1">
            <a:spLocks noGrp="1"/>
          </p:cNvSpPr>
          <p:nvPr>
            <p:ph type="body" idx="1"/>
          </p:nvPr>
        </p:nvSpPr>
        <p:spPr>
          <a:xfrm>
            <a:off x="395350" y="1689450"/>
            <a:ext cx="8222100" cy="2030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431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Lato"/>
              <a:buChar char="●"/>
            </a:pPr>
            <a:r>
              <a:rPr lang="en" sz="3200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35 % Classwork</a:t>
            </a:r>
            <a:endParaRPr sz="3200">
              <a:solidFill>
                <a:srgbClr val="000000"/>
              </a:solidFill>
              <a:latin typeface="Lato"/>
              <a:ea typeface="Lato"/>
              <a:cs typeface="Lato"/>
              <a:sym typeface="Lato"/>
            </a:endParaRPr>
          </a:p>
          <a:p>
            <a:pPr marL="457200" lvl="0" indent="-431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Lato"/>
              <a:buChar char="●"/>
            </a:pPr>
            <a:r>
              <a:rPr lang="en" sz="3200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5 % Homework</a:t>
            </a:r>
            <a:endParaRPr sz="3200">
              <a:solidFill>
                <a:srgbClr val="000000"/>
              </a:solidFill>
              <a:latin typeface="Lato"/>
              <a:ea typeface="Lato"/>
              <a:cs typeface="Lato"/>
              <a:sym typeface="Lato"/>
            </a:endParaRPr>
          </a:p>
          <a:p>
            <a:pPr marL="457200" lvl="0" indent="-431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Lato"/>
              <a:buChar char="●"/>
            </a:pPr>
            <a:r>
              <a:rPr lang="en" sz="3200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60 % Formal/Informal Assignments </a:t>
            </a:r>
            <a:endParaRPr sz="3200">
              <a:solidFill>
                <a:srgbClr val="000000"/>
              </a:solidFill>
              <a:latin typeface="Lato"/>
              <a:ea typeface="Lato"/>
              <a:cs typeface="Lato"/>
              <a:sym typeface="Lato"/>
            </a:endParaRPr>
          </a:p>
          <a:p>
            <a:pPr marL="0" lvl="0" indent="457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3200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(Tests, Projects, Quizzes, Essays)</a:t>
            </a:r>
            <a:endParaRPr/>
          </a:p>
        </p:txBody>
      </p:sp>
      <p:sp>
        <p:nvSpPr>
          <p:cNvPr id="93" name="Google Shape;93;p16"/>
          <p:cNvSpPr txBox="1"/>
          <p:nvPr/>
        </p:nvSpPr>
        <p:spPr>
          <a:xfrm>
            <a:off x="91850" y="3902875"/>
            <a:ext cx="9230700" cy="1240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Font typeface="Lato"/>
              <a:buChar char="●"/>
            </a:pPr>
            <a:r>
              <a:rPr lang="en" sz="1800">
                <a:latin typeface="Lato"/>
                <a:ea typeface="Lato"/>
                <a:cs typeface="Lato"/>
                <a:sym typeface="Lato"/>
              </a:rPr>
              <a:t>Because we are in remote learning (and computers and the internet are sometimes unreliable), students will always be given extra time to complete assignments.</a:t>
            </a: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17"/>
          <p:cNvSpPr txBox="1">
            <a:spLocks noGrp="1"/>
          </p:cNvSpPr>
          <p:nvPr>
            <p:ph type="title"/>
          </p:nvPr>
        </p:nvSpPr>
        <p:spPr>
          <a:xfrm>
            <a:off x="471900" y="738725"/>
            <a:ext cx="8222100" cy="767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 b="1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rPr>
              <a:t>Class rules and expectations:</a:t>
            </a:r>
            <a:endParaRPr>
              <a:solidFill>
                <a:srgbClr val="FFFFFF"/>
              </a:solidFill>
            </a:endParaRPr>
          </a:p>
        </p:txBody>
      </p:sp>
      <p:sp>
        <p:nvSpPr>
          <p:cNvPr id="99" name="Google Shape;99;p17"/>
          <p:cNvSpPr txBox="1">
            <a:spLocks noGrp="1"/>
          </p:cNvSpPr>
          <p:nvPr>
            <p:ph type="body" idx="1"/>
          </p:nvPr>
        </p:nvSpPr>
        <p:spPr>
          <a:xfrm>
            <a:off x="2204350" y="1653275"/>
            <a:ext cx="6939600" cy="327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683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Lato"/>
              <a:buAutoNum type="arabicPeriod"/>
            </a:pPr>
            <a:r>
              <a:rPr lang="en" sz="2200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Be on time</a:t>
            </a:r>
            <a:endParaRPr sz="2200">
              <a:solidFill>
                <a:srgbClr val="000000"/>
              </a:solidFill>
              <a:latin typeface="Lato"/>
              <a:ea typeface="Lato"/>
              <a:cs typeface="Lato"/>
              <a:sym typeface="Lato"/>
            </a:endParaRPr>
          </a:p>
          <a:p>
            <a:pPr marL="457200" lvl="0" indent="-3683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Lato"/>
              <a:buAutoNum type="arabicPeriod"/>
            </a:pPr>
            <a:r>
              <a:rPr lang="en" sz="2200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Do not exit until they have been told to</a:t>
            </a:r>
            <a:endParaRPr sz="2200">
              <a:solidFill>
                <a:srgbClr val="000000"/>
              </a:solidFill>
              <a:latin typeface="Lato"/>
              <a:ea typeface="Lato"/>
              <a:cs typeface="Lato"/>
              <a:sym typeface="Lato"/>
            </a:endParaRPr>
          </a:p>
          <a:p>
            <a:pPr marL="457200" lvl="0" indent="-3683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Lato"/>
              <a:buAutoNum type="arabicPeriod"/>
            </a:pPr>
            <a:r>
              <a:rPr lang="en" sz="2200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Cameras must be on at all times and students must be in full view (participation points are deducted for noncompliance)</a:t>
            </a:r>
            <a:endParaRPr sz="2200">
              <a:solidFill>
                <a:srgbClr val="000000"/>
              </a:solidFill>
              <a:latin typeface="Lato"/>
              <a:ea typeface="Lato"/>
              <a:cs typeface="Lato"/>
              <a:sym typeface="Lato"/>
            </a:endParaRPr>
          </a:p>
          <a:p>
            <a:pPr marL="457200" lvl="0" indent="-3683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Lato"/>
              <a:buAutoNum type="arabicPeriod"/>
            </a:pPr>
            <a:r>
              <a:rPr lang="en" sz="2200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Students must be on mute at all times (unless they have a question)</a:t>
            </a:r>
            <a:endParaRPr sz="2200">
              <a:solidFill>
                <a:srgbClr val="000000"/>
              </a:solidFill>
              <a:latin typeface="Lato"/>
              <a:ea typeface="Lato"/>
              <a:cs typeface="Lato"/>
              <a:sym typeface="Lato"/>
            </a:endParaRPr>
          </a:p>
          <a:p>
            <a:pPr marL="457200" lvl="0" indent="-3683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Lato"/>
              <a:buAutoNum type="arabicPeriod"/>
            </a:pPr>
            <a:r>
              <a:rPr lang="en" sz="2200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Students should not be on their phones or playing video games</a:t>
            </a:r>
            <a:endParaRPr sz="2200">
              <a:solidFill>
                <a:srgbClr val="000000"/>
              </a:solidFill>
              <a:latin typeface="Lato"/>
              <a:ea typeface="Lato"/>
              <a:cs typeface="Lato"/>
              <a:sym typeface="Lato"/>
            </a:endParaRPr>
          </a:p>
          <a:p>
            <a:pPr marL="457200" lvl="0" indent="-3683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Lato"/>
              <a:buAutoNum type="arabicPeriod"/>
            </a:pPr>
            <a:r>
              <a:rPr lang="en" sz="2200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Students must be respectful</a:t>
            </a:r>
            <a:endParaRPr/>
          </a:p>
        </p:txBody>
      </p:sp>
      <p:pic>
        <p:nvPicPr>
          <p:cNvPr id="100" name="Google Shape;100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658825"/>
            <a:ext cx="1899550" cy="18995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Material">
  <a:themeElements>
    <a:clrScheme name="Material">
      <a:dk1>
        <a:srgbClr val="4285F4"/>
      </a:dk1>
      <a:lt1>
        <a:srgbClr val="FFFFFF"/>
      </a:lt1>
      <a:dk2>
        <a:srgbClr val="424242"/>
      </a:dk2>
      <a:lt2>
        <a:srgbClr val="737373"/>
      </a:lt2>
      <a:accent1>
        <a:srgbClr val="0277BD"/>
      </a:accent1>
      <a:accent2>
        <a:srgbClr val="0F9D58"/>
      </a:accent2>
      <a:accent3>
        <a:srgbClr val="DB4437"/>
      </a:accent3>
      <a:accent4>
        <a:srgbClr val="FAFAFA"/>
      </a:accent4>
      <a:accent5>
        <a:srgbClr val="4FC3F7"/>
      </a:accent5>
      <a:accent6>
        <a:srgbClr val="F4B400"/>
      </a:accent6>
      <a:hlink>
        <a:srgbClr val="4FC3F7"/>
      </a:hlink>
      <a:folHlink>
        <a:srgbClr val="4FC3F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224</Words>
  <Application>Microsoft Office PowerPoint</Application>
  <PresentationFormat>On-screen Show (16:9)</PresentationFormat>
  <Paragraphs>31</Paragraphs>
  <Slides>5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1" baseType="lpstr">
      <vt:lpstr>Lato</vt:lpstr>
      <vt:lpstr>Roboto</vt:lpstr>
      <vt:lpstr>Raleway</vt:lpstr>
      <vt:lpstr>Arial</vt:lpstr>
      <vt:lpstr>Calibri</vt:lpstr>
      <vt:lpstr>Material</vt:lpstr>
      <vt:lpstr>PowerPoint Presentation</vt:lpstr>
      <vt:lpstr>About Ms. Landi:</vt:lpstr>
      <vt:lpstr>English II Syllabus (Grade 10)</vt:lpstr>
      <vt:lpstr>Grading Policy</vt:lpstr>
      <vt:lpstr>Class rules and expectations: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LANDI : TINA</dc:creator>
  <cp:lastModifiedBy>LANDI : TINA</cp:lastModifiedBy>
  <cp:revision>1</cp:revision>
  <dcterms:modified xsi:type="dcterms:W3CDTF">2020-09-21T18:33:15Z</dcterms:modified>
</cp:coreProperties>
</file>